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  <p:sldMasterId id="2147483690" r:id="rId2"/>
  </p:sldMasterIdLst>
  <p:notesMasterIdLst>
    <p:notesMasterId r:id="rId4"/>
  </p:notesMasterIdLst>
  <p:handoutMasterIdLst>
    <p:handoutMasterId r:id="rId5"/>
  </p:handoutMasterIdLst>
  <p:sldIdLst>
    <p:sldId id="257" r:id="rId3"/>
  </p:sldIdLst>
  <p:sldSz cx="43891200" cy="32918400"/>
  <p:notesSz cx="6858000" cy="9144000"/>
  <p:defaultTextStyle>
    <a:defPPr>
      <a:defRPr lang="en-US"/>
    </a:defPPr>
    <a:lvl1pPr marL="0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1pPr>
    <a:lvl2pPr marL="1843430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2pPr>
    <a:lvl3pPr marL="3686861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3pPr>
    <a:lvl4pPr marL="5530291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4pPr>
    <a:lvl5pPr marL="7373722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5pPr>
    <a:lvl6pPr marL="9217152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6pPr>
    <a:lvl7pPr marL="11060582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7pPr>
    <a:lvl8pPr marL="12904013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8pPr>
    <a:lvl9pPr marL="14747443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561"/>
    <a:srgbClr val="00437A"/>
    <a:srgbClr val="91DB9C"/>
    <a:srgbClr val="000000"/>
    <a:srgbClr val="0B1217"/>
    <a:srgbClr val="3AB54A"/>
    <a:srgbClr val="39AB49"/>
    <a:srgbClr val="7BABDB"/>
    <a:srgbClr val="BCBDC1"/>
    <a:srgbClr val="10396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74"/>
    <p:restoredTop sz="94655"/>
  </p:normalViewPr>
  <p:slideViewPr>
    <p:cSldViewPr snapToGrid="0" snapToObjects="1">
      <p:cViewPr>
        <p:scale>
          <a:sx n="25" d="100"/>
          <a:sy n="25" d="100"/>
        </p:scale>
        <p:origin x="2888" y="9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101" d="100"/>
          <a:sy n="101" d="100"/>
        </p:scale>
        <p:origin x="3936" y="2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handoutMaster" Target="handoutMasters/handoutMaster1.xml"/><Relationship Id="rId4" Type="http://schemas.openxmlformats.org/officeDocument/2006/relationships/notesMaster" Target="notesMasters/notesMaster1.xml"/><Relationship Id="rId9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96A8FA-5B42-674C-B20D-1B27C6B6ED8B}" type="datetimeFigureOut">
              <a:rPr lang="en-US" smtClean="0"/>
              <a:t>22/02/2024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6A0952-F090-8947-9D2B-4C66FA8050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053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FCF15A-2A27-7442-AB11-75F1A48A6AED}" type="datetimeFigureOut">
              <a:rPr lang="en-US" smtClean="0"/>
              <a:t>22/02/2024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6CBA48-C438-7943-8380-32C73458EA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6268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Research Poster Templ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111465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9872" userDrawn="1">
          <p15:clr>
            <a:srgbClr val="FBAE40"/>
          </p15:clr>
        </p15:guide>
        <p15:guide id="2" pos="768" userDrawn="1">
          <p15:clr>
            <a:srgbClr val="FBAE40"/>
          </p15:clr>
        </p15:guide>
        <p15:guide id="3" pos="26912" userDrawn="1">
          <p15:clr>
            <a:srgbClr val="FBAE40"/>
          </p15:clr>
        </p15:guide>
        <p15:guide id="4" orient="horz" pos="3762" userDrawn="1">
          <p15:clr>
            <a:srgbClr val="FBAE40"/>
          </p15:clr>
        </p15:guide>
        <p15:guide id="5" pos="17920" userDrawn="1">
          <p15:clr>
            <a:srgbClr val="FBAE40"/>
          </p15:clr>
        </p15:guide>
        <p15:guide id="6" pos="8928" userDrawn="1">
          <p15:clr>
            <a:srgbClr val="FBAE40"/>
          </p15:clr>
        </p15:guide>
        <p15:guide id="7" pos="9696" userDrawn="1">
          <p15:clr>
            <a:srgbClr val="FBAE40"/>
          </p15:clr>
        </p15:guide>
        <p15:guide id="8" pos="18688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237" y="2194560"/>
            <a:ext cx="14156054" cy="7680960"/>
          </a:xfrm>
        </p:spPr>
        <p:txBody>
          <a:bodyPr anchor="b"/>
          <a:lstStyle>
            <a:lvl1pPr>
              <a:defRPr sz="153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659477" y="4739647"/>
            <a:ext cx="22219920" cy="23393400"/>
          </a:xfrm>
        </p:spPr>
        <p:txBody>
          <a:bodyPr/>
          <a:lstStyle>
            <a:lvl1pPr>
              <a:defRPr sz="15360"/>
            </a:lvl1pPr>
            <a:lvl2pPr>
              <a:defRPr sz="13440"/>
            </a:lvl2pPr>
            <a:lvl3pPr>
              <a:defRPr sz="11520"/>
            </a:lvl3pPr>
            <a:lvl4pPr>
              <a:defRPr sz="9600"/>
            </a:lvl4pPr>
            <a:lvl5pPr>
              <a:defRPr sz="9600"/>
            </a:lvl5pPr>
            <a:lvl6pPr>
              <a:defRPr sz="9600"/>
            </a:lvl6pPr>
            <a:lvl7pPr>
              <a:defRPr sz="9600"/>
            </a:lvl7pPr>
            <a:lvl8pPr>
              <a:defRPr sz="9600"/>
            </a:lvl8pPr>
            <a:lvl9pPr>
              <a:defRPr sz="9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23237" y="9875520"/>
            <a:ext cx="14156054" cy="18295622"/>
          </a:xfrm>
        </p:spPr>
        <p:txBody>
          <a:bodyPr/>
          <a:lstStyle>
            <a:lvl1pPr marL="0" indent="0">
              <a:buNone/>
              <a:defRPr sz="7680"/>
            </a:lvl1pPr>
            <a:lvl2pPr marL="2194560" indent="0">
              <a:buNone/>
              <a:defRPr sz="6720"/>
            </a:lvl2pPr>
            <a:lvl3pPr marL="4389120" indent="0">
              <a:buNone/>
              <a:defRPr sz="5760"/>
            </a:lvl3pPr>
            <a:lvl4pPr marL="6583680" indent="0">
              <a:buNone/>
              <a:defRPr sz="4800"/>
            </a:lvl4pPr>
            <a:lvl5pPr marL="8778240" indent="0">
              <a:buNone/>
              <a:defRPr sz="4800"/>
            </a:lvl5pPr>
            <a:lvl6pPr marL="10972800" indent="0">
              <a:buNone/>
              <a:defRPr sz="4800"/>
            </a:lvl6pPr>
            <a:lvl7pPr marL="13167360" indent="0">
              <a:buNone/>
              <a:defRPr sz="4800"/>
            </a:lvl7pPr>
            <a:lvl8pPr marL="15361920" indent="0">
              <a:buNone/>
              <a:defRPr sz="4800"/>
            </a:lvl8pPr>
            <a:lvl9pPr marL="17556480" indent="0">
              <a:buNone/>
              <a:defRPr sz="4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22/02/2024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88590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237" y="2194560"/>
            <a:ext cx="14156054" cy="7680960"/>
          </a:xfrm>
        </p:spPr>
        <p:txBody>
          <a:bodyPr anchor="b"/>
          <a:lstStyle>
            <a:lvl1pPr>
              <a:defRPr sz="153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8659477" y="4739647"/>
            <a:ext cx="22219920" cy="23393400"/>
          </a:xfrm>
        </p:spPr>
        <p:txBody>
          <a:bodyPr anchor="t"/>
          <a:lstStyle>
            <a:lvl1pPr marL="0" indent="0">
              <a:buNone/>
              <a:defRPr sz="15360"/>
            </a:lvl1pPr>
            <a:lvl2pPr marL="2194560" indent="0">
              <a:buNone/>
              <a:defRPr sz="13440"/>
            </a:lvl2pPr>
            <a:lvl3pPr marL="4389120" indent="0">
              <a:buNone/>
              <a:defRPr sz="11520"/>
            </a:lvl3pPr>
            <a:lvl4pPr marL="6583680" indent="0">
              <a:buNone/>
              <a:defRPr sz="9600"/>
            </a:lvl4pPr>
            <a:lvl5pPr marL="8778240" indent="0">
              <a:buNone/>
              <a:defRPr sz="9600"/>
            </a:lvl5pPr>
            <a:lvl6pPr marL="10972800" indent="0">
              <a:buNone/>
              <a:defRPr sz="9600"/>
            </a:lvl6pPr>
            <a:lvl7pPr marL="13167360" indent="0">
              <a:buNone/>
              <a:defRPr sz="9600"/>
            </a:lvl7pPr>
            <a:lvl8pPr marL="15361920" indent="0">
              <a:buNone/>
              <a:defRPr sz="9600"/>
            </a:lvl8pPr>
            <a:lvl9pPr marL="17556480" indent="0">
              <a:buNone/>
              <a:defRPr sz="9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23237" y="9875520"/>
            <a:ext cx="14156054" cy="18295622"/>
          </a:xfrm>
        </p:spPr>
        <p:txBody>
          <a:bodyPr/>
          <a:lstStyle>
            <a:lvl1pPr marL="0" indent="0">
              <a:buNone/>
              <a:defRPr sz="7680"/>
            </a:lvl1pPr>
            <a:lvl2pPr marL="2194560" indent="0">
              <a:buNone/>
              <a:defRPr sz="6720"/>
            </a:lvl2pPr>
            <a:lvl3pPr marL="4389120" indent="0">
              <a:buNone/>
              <a:defRPr sz="5760"/>
            </a:lvl3pPr>
            <a:lvl4pPr marL="6583680" indent="0">
              <a:buNone/>
              <a:defRPr sz="4800"/>
            </a:lvl4pPr>
            <a:lvl5pPr marL="8778240" indent="0">
              <a:buNone/>
              <a:defRPr sz="4800"/>
            </a:lvl5pPr>
            <a:lvl6pPr marL="10972800" indent="0">
              <a:buNone/>
              <a:defRPr sz="4800"/>
            </a:lvl6pPr>
            <a:lvl7pPr marL="13167360" indent="0">
              <a:buNone/>
              <a:defRPr sz="4800"/>
            </a:lvl7pPr>
            <a:lvl8pPr marL="15361920" indent="0">
              <a:buNone/>
              <a:defRPr sz="4800"/>
            </a:lvl8pPr>
            <a:lvl9pPr marL="17556480" indent="0">
              <a:buNone/>
              <a:defRPr sz="4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22/02/2024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60686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22/02/2024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651867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1409642" y="1752600"/>
            <a:ext cx="9464040" cy="2789682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17522" y="1752600"/>
            <a:ext cx="27843480" cy="2789682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22/02/2024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90366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Research Poster Templ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06311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9872">
          <p15:clr>
            <a:srgbClr val="FBAE40"/>
          </p15:clr>
        </p15:guide>
        <p15:guide id="2" pos="768">
          <p15:clr>
            <a:srgbClr val="FBAE40"/>
          </p15:clr>
        </p15:guide>
        <p15:guide id="3" pos="26912">
          <p15:clr>
            <a:srgbClr val="FBAE40"/>
          </p15:clr>
        </p15:guide>
        <p15:guide id="4" orient="horz" pos="3762">
          <p15:clr>
            <a:srgbClr val="FBAE40"/>
          </p15:clr>
        </p15:guide>
        <p15:guide id="5" pos="17920">
          <p15:clr>
            <a:srgbClr val="FBAE40"/>
          </p15:clr>
        </p15:guide>
        <p15:guide id="6" pos="8928">
          <p15:clr>
            <a:srgbClr val="FBAE40"/>
          </p15:clr>
        </p15:guide>
        <p15:guide id="7" pos="9696">
          <p15:clr>
            <a:srgbClr val="FBAE40"/>
          </p15:clr>
        </p15:guide>
        <p15:guide id="8" pos="18688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590025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9872" userDrawn="1">
          <p15:clr>
            <a:srgbClr val="FBAE40"/>
          </p15:clr>
        </p15:guide>
        <p15:guide id="2" pos="768" userDrawn="1">
          <p15:clr>
            <a:srgbClr val="FBAE40"/>
          </p15:clr>
        </p15:guide>
        <p15:guide id="3" pos="26912" userDrawn="1">
          <p15:clr>
            <a:srgbClr val="FBAE40"/>
          </p15:clr>
        </p15:guide>
        <p15:guide id="4" orient="horz" pos="3762" userDrawn="1">
          <p15:clr>
            <a:srgbClr val="FBAE40"/>
          </p15:clr>
        </p15:guide>
        <p15:guide id="5" pos="17920" userDrawn="1">
          <p15:clr>
            <a:srgbClr val="FBAE40"/>
          </p15:clr>
        </p15:guide>
        <p15:guide id="6" pos="8928" userDrawn="1">
          <p15:clr>
            <a:srgbClr val="FBAE40"/>
          </p15:clr>
        </p15:guide>
        <p15:guide id="7" pos="9696" userDrawn="1">
          <p15:clr>
            <a:srgbClr val="FBAE40"/>
          </p15:clr>
        </p15:guide>
        <p15:guide id="8" pos="18688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91840" y="5387342"/>
            <a:ext cx="37307520" cy="11460480"/>
          </a:xfrm>
        </p:spPr>
        <p:txBody>
          <a:bodyPr anchor="b"/>
          <a:lstStyle>
            <a:lvl1pPr algn="ctr">
              <a:defRPr sz="2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86400" y="17289782"/>
            <a:ext cx="32918400" cy="7947658"/>
          </a:xfrm>
        </p:spPr>
        <p:txBody>
          <a:bodyPr/>
          <a:lstStyle>
            <a:lvl1pPr marL="0" indent="0" algn="ctr">
              <a:buNone/>
              <a:defRPr sz="11520"/>
            </a:lvl1pPr>
            <a:lvl2pPr marL="2194560" indent="0" algn="ctr">
              <a:buNone/>
              <a:defRPr sz="9600"/>
            </a:lvl2pPr>
            <a:lvl3pPr marL="4389120" indent="0" algn="ctr">
              <a:buNone/>
              <a:defRPr sz="8640"/>
            </a:lvl3pPr>
            <a:lvl4pPr marL="6583680" indent="0" algn="ctr">
              <a:buNone/>
              <a:defRPr sz="7680"/>
            </a:lvl4pPr>
            <a:lvl5pPr marL="8778240" indent="0" algn="ctr">
              <a:buNone/>
              <a:defRPr sz="7680"/>
            </a:lvl5pPr>
            <a:lvl6pPr marL="10972800" indent="0" algn="ctr">
              <a:buNone/>
              <a:defRPr sz="7680"/>
            </a:lvl6pPr>
            <a:lvl7pPr marL="13167360" indent="0" algn="ctr">
              <a:buNone/>
              <a:defRPr sz="7680"/>
            </a:lvl7pPr>
            <a:lvl8pPr marL="15361920" indent="0" algn="ctr">
              <a:buNone/>
              <a:defRPr sz="7680"/>
            </a:lvl8pPr>
            <a:lvl9pPr marL="17556480" indent="0" algn="ctr">
              <a:buNone/>
              <a:defRPr sz="768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22/02/2024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90708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22/02/2024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2573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94662" y="8206749"/>
            <a:ext cx="37856160" cy="13693138"/>
          </a:xfrm>
        </p:spPr>
        <p:txBody>
          <a:bodyPr anchor="b"/>
          <a:lstStyle>
            <a:lvl1pPr>
              <a:defRPr sz="2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94662" y="22029429"/>
            <a:ext cx="37856160" cy="7200898"/>
          </a:xfrm>
        </p:spPr>
        <p:txBody>
          <a:bodyPr/>
          <a:lstStyle>
            <a:lvl1pPr marL="0" indent="0">
              <a:buNone/>
              <a:defRPr sz="11520">
                <a:solidFill>
                  <a:schemeClr val="tx1"/>
                </a:solidFill>
              </a:defRPr>
            </a:lvl1pPr>
            <a:lvl2pPr marL="2194560" indent="0">
              <a:buNone/>
              <a:defRPr sz="9600">
                <a:solidFill>
                  <a:schemeClr val="tx1">
                    <a:tint val="75000"/>
                  </a:schemeClr>
                </a:solidFill>
              </a:defRPr>
            </a:lvl2pPr>
            <a:lvl3pPr marL="4389120" indent="0">
              <a:buNone/>
              <a:defRPr sz="8640">
                <a:solidFill>
                  <a:schemeClr val="tx1">
                    <a:tint val="75000"/>
                  </a:schemeClr>
                </a:solidFill>
              </a:defRPr>
            </a:lvl3pPr>
            <a:lvl4pPr marL="658368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4pPr>
            <a:lvl5pPr marL="877824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5pPr>
            <a:lvl6pPr marL="1097280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6pPr>
            <a:lvl7pPr marL="1316736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7pPr>
            <a:lvl8pPr marL="1536192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8pPr>
            <a:lvl9pPr marL="1755648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22/02/2024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64579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17520" y="8763000"/>
            <a:ext cx="18653760" cy="208864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219920" y="8763000"/>
            <a:ext cx="18653760" cy="208864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22/02/2024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92450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237" y="1752607"/>
            <a:ext cx="37856160" cy="636270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23242" y="8069582"/>
            <a:ext cx="18568032" cy="3954778"/>
          </a:xfrm>
        </p:spPr>
        <p:txBody>
          <a:bodyPr anchor="b"/>
          <a:lstStyle>
            <a:lvl1pPr marL="0" indent="0">
              <a:buNone/>
              <a:defRPr sz="1152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40" b="1"/>
            </a:lvl3pPr>
            <a:lvl4pPr marL="6583680" indent="0">
              <a:buNone/>
              <a:defRPr sz="7680" b="1"/>
            </a:lvl4pPr>
            <a:lvl5pPr marL="8778240" indent="0">
              <a:buNone/>
              <a:defRPr sz="7680" b="1"/>
            </a:lvl5pPr>
            <a:lvl6pPr marL="10972800" indent="0">
              <a:buNone/>
              <a:defRPr sz="7680" b="1"/>
            </a:lvl6pPr>
            <a:lvl7pPr marL="13167360" indent="0">
              <a:buNone/>
              <a:defRPr sz="7680" b="1"/>
            </a:lvl7pPr>
            <a:lvl8pPr marL="15361920" indent="0">
              <a:buNone/>
              <a:defRPr sz="7680" b="1"/>
            </a:lvl8pPr>
            <a:lvl9pPr marL="17556480" indent="0">
              <a:buNone/>
              <a:defRPr sz="76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23242" y="12024360"/>
            <a:ext cx="18568032" cy="176860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2219922" y="8069582"/>
            <a:ext cx="18659477" cy="3954778"/>
          </a:xfrm>
        </p:spPr>
        <p:txBody>
          <a:bodyPr anchor="b"/>
          <a:lstStyle>
            <a:lvl1pPr marL="0" indent="0">
              <a:buNone/>
              <a:defRPr sz="1152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40" b="1"/>
            </a:lvl3pPr>
            <a:lvl4pPr marL="6583680" indent="0">
              <a:buNone/>
              <a:defRPr sz="7680" b="1"/>
            </a:lvl4pPr>
            <a:lvl5pPr marL="8778240" indent="0">
              <a:buNone/>
              <a:defRPr sz="7680" b="1"/>
            </a:lvl5pPr>
            <a:lvl6pPr marL="10972800" indent="0">
              <a:buNone/>
              <a:defRPr sz="7680" b="1"/>
            </a:lvl6pPr>
            <a:lvl7pPr marL="13167360" indent="0">
              <a:buNone/>
              <a:defRPr sz="7680" b="1"/>
            </a:lvl7pPr>
            <a:lvl8pPr marL="15361920" indent="0">
              <a:buNone/>
              <a:defRPr sz="7680" b="1"/>
            </a:lvl8pPr>
            <a:lvl9pPr marL="17556480" indent="0">
              <a:buNone/>
              <a:defRPr sz="76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2219922" y="12024360"/>
            <a:ext cx="18659477" cy="176860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22/02/2024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57605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22/02/2024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25200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22/02/2024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24228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9872" userDrawn="1">
          <p15:clr>
            <a:srgbClr val="FBAE40"/>
          </p15:clr>
        </p15:guide>
        <p15:guide id="2" pos="768" userDrawn="1">
          <p15:clr>
            <a:srgbClr val="FBAE40"/>
          </p15:clr>
        </p15:guide>
        <p15:guide id="3" pos="26912" userDrawn="1">
          <p15:clr>
            <a:srgbClr val="FBAE40"/>
          </p15:clr>
        </p15:guide>
        <p15:guide id="4" orient="horz" pos="3762" userDrawn="1">
          <p15:clr>
            <a:srgbClr val="FBAE40"/>
          </p15:clr>
        </p15:guide>
        <p15:guide id="5" pos="17920" userDrawn="1">
          <p15:clr>
            <a:srgbClr val="FBAE40"/>
          </p15:clr>
        </p15:guide>
        <p15:guide id="6" pos="8928" userDrawn="1">
          <p15:clr>
            <a:srgbClr val="FBAE40"/>
          </p15:clr>
        </p15:guide>
        <p15:guide id="7" pos="9696" userDrawn="1">
          <p15:clr>
            <a:srgbClr val="FBAE40"/>
          </p15:clr>
        </p15:guide>
        <p15:guide id="8" pos="18688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014991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</p:sldLayoutIdLst>
  <p:txStyles>
    <p:titleStyle>
      <a:lvl1pPr algn="l" defTabSz="1625519" rtl="0" eaLnBrk="1" latinLnBrk="0" hangingPunct="1">
        <a:lnSpc>
          <a:spcPct val="90000"/>
        </a:lnSpc>
        <a:spcBef>
          <a:spcPct val="0"/>
        </a:spcBef>
        <a:buNone/>
        <a:defRPr sz="7822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06379" indent="-406379" algn="l" defTabSz="1625519" rtl="0" eaLnBrk="1" latinLnBrk="0" hangingPunct="1">
        <a:lnSpc>
          <a:spcPct val="90000"/>
        </a:lnSpc>
        <a:spcBef>
          <a:spcPts val="1777"/>
        </a:spcBef>
        <a:buFont typeface="Arial"/>
        <a:buChar char="•"/>
        <a:defRPr sz="4977" kern="1200">
          <a:solidFill>
            <a:schemeClr val="tx1"/>
          </a:solidFill>
          <a:latin typeface="+mn-lt"/>
          <a:ea typeface="+mn-ea"/>
          <a:cs typeface="+mn-cs"/>
        </a:defRPr>
      </a:lvl1pPr>
      <a:lvl2pPr marL="1219139" indent="-406379" algn="l" defTabSz="1625519" rtl="0" eaLnBrk="1" latinLnBrk="0" hangingPunct="1">
        <a:lnSpc>
          <a:spcPct val="90000"/>
        </a:lnSpc>
        <a:spcBef>
          <a:spcPts val="889"/>
        </a:spcBef>
        <a:buFont typeface="Arial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2pPr>
      <a:lvl3pPr marL="2031899" indent="-406379" algn="l" defTabSz="1625519" rtl="0" eaLnBrk="1" latinLnBrk="0" hangingPunct="1">
        <a:lnSpc>
          <a:spcPct val="90000"/>
        </a:lnSpc>
        <a:spcBef>
          <a:spcPts val="889"/>
        </a:spcBef>
        <a:buFont typeface="Arial"/>
        <a:buChar char="•"/>
        <a:defRPr sz="3556" kern="1200">
          <a:solidFill>
            <a:schemeClr val="tx1"/>
          </a:solidFill>
          <a:latin typeface="+mn-lt"/>
          <a:ea typeface="+mn-ea"/>
          <a:cs typeface="+mn-cs"/>
        </a:defRPr>
      </a:lvl3pPr>
      <a:lvl4pPr marL="2844658" indent="-406379" algn="l" defTabSz="1625519" rtl="0" eaLnBrk="1" latinLnBrk="0" hangingPunct="1">
        <a:lnSpc>
          <a:spcPct val="90000"/>
        </a:lnSpc>
        <a:spcBef>
          <a:spcPts val="889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417" indent="-406379" algn="l" defTabSz="1625519" rtl="0" eaLnBrk="1" latinLnBrk="0" hangingPunct="1">
        <a:lnSpc>
          <a:spcPct val="90000"/>
        </a:lnSpc>
        <a:spcBef>
          <a:spcPts val="889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4470176" indent="-406379" algn="l" defTabSz="1625519" rtl="0" eaLnBrk="1" latinLnBrk="0" hangingPunct="1">
        <a:lnSpc>
          <a:spcPct val="90000"/>
        </a:lnSpc>
        <a:spcBef>
          <a:spcPts val="889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5282936" indent="-406379" algn="l" defTabSz="1625519" rtl="0" eaLnBrk="1" latinLnBrk="0" hangingPunct="1">
        <a:lnSpc>
          <a:spcPct val="90000"/>
        </a:lnSpc>
        <a:spcBef>
          <a:spcPts val="889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6095696" indent="-406379" algn="l" defTabSz="1625519" rtl="0" eaLnBrk="1" latinLnBrk="0" hangingPunct="1">
        <a:lnSpc>
          <a:spcPct val="90000"/>
        </a:lnSpc>
        <a:spcBef>
          <a:spcPts val="889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908454" indent="-406379" algn="l" defTabSz="1625519" rtl="0" eaLnBrk="1" latinLnBrk="0" hangingPunct="1">
        <a:lnSpc>
          <a:spcPct val="90000"/>
        </a:lnSpc>
        <a:spcBef>
          <a:spcPts val="889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625519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812760" algn="l" defTabSz="1625519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625519" algn="l" defTabSz="1625519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438278" algn="l" defTabSz="1625519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3251037" algn="l" defTabSz="1625519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4063797" algn="l" defTabSz="1625519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876557" algn="l" defTabSz="1625519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689315" algn="l" defTabSz="1625519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502075" algn="l" defTabSz="1625519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17520" y="1752607"/>
            <a:ext cx="37856160" cy="6362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17520" y="8763000"/>
            <a:ext cx="37856160" cy="208864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017520" y="30510487"/>
            <a:ext cx="987552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22/02/2024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38960" y="30510487"/>
            <a:ext cx="1481328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0998160" y="30510487"/>
            <a:ext cx="987552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38891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</p:sldLayoutIdLst>
  <p:txStyles>
    <p:titleStyle>
      <a:lvl1pPr algn="l" defTabSz="4389120" rtl="0" eaLnBrk="1" latinLnBrk="0" hangingPunct="1">
        <a:lnSpc>
          <a:spcPct val="90000"/>
        </a:lnSpc>
        <a:spcBef>
          <a:spcPct val="0"/>
        </a:spcBef>
        <a:buNone/>
        <a:defRPr sz="211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97280" indent="-1097280" algn="l" defTabSz="4389120" rtl="0" eaLnBrk="1" latinLnBrk="0" hangingPunct="1">
        <a:lnSpc>
          <a:spcPct val="90000"/>
        </a:lnSpc>
        <a:spcBef>
          <a:spcPts val="4800"/>
        </a:spcBef>
        <a:buFont typeface="Arial" panose="020B0604020202020204" pitchFamily="34" charset="0"/>
        <a:buChar char="•"/>
        <a:defRPr sz="13440" kern="1200">
          <a:solidFill>
            <a:schemeClr val="tx1"/>
          </a:solidFill>
          <a:latin typeface="+mn-lt"/>
          <a:ea typeface="+mn-ea"/>
          <a:cs typeface="+mn-cs"/>
        </a:defRPr>
      </a:lvl1pPr>
      <a:lvl2pPr marL="329184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1152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3pPr>
      <a:lvl4pPr marL="768096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4pPr>
      <a:lvl5pPr marL="987552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6pPr>
      <a:lvl7pPr marL="1426464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7pPr>
      <a:lvl8pPr marL="1645920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8pPr>
      <a:lvl9pPr marL="1865376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1pPr>
      <a:lvl2pPr marL="219456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2pPr>
      <a:lvl3pPr marL="438912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3pPr>
      <a:lvl4pPr marL="658368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4pPr>
      <a:lvl5pPr marL="877824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6pPr>
      <a:lvl7pPr marL="1316736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7pPr>
      <a:lvl8pPr marL="1536192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8pPr>
      <a:lvl9pPr marL="1755648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.web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BF113A03-E244-EA18-48FD-526273FFC8AE}"/>
              </a:ext>
            </a:extLst>
          </p:cNvPr>
          <p:cNvGrpSpPr/>
          <p:nvPr/>
        </p:nvGrpSpPr>
        <p:grpSpPr>
          <a:xfrm>
            <a:off x="340944" y="6107911"/>
            <a:ext cx="43209312" cy="20702578"/>
            <a:chOff x="340944" y="5916622"/>
            <a:chExt cx="43209312" cy="20702578"/>
          </a:xfrm>
        </p:grpSpPr>
        <p:pic>
          <p:nvPicPr>
            <p:cNvPr id="7" name="Picture 6" descr="A map of the country&#10;&#10;Description automatically generated with medium confidence">
              <a:extLst>
                <a:ext uri="{FF2B5EF4-FFF2-40B4-BE49-F238E27FC236}">
                  <a16:creationId xmlns:a16="http://schemas.microsoft.com/office/drawing/2014/main" id="{5FA2AA4D-C7FA-C38E-7623-1406AEF6415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30371"/>
            <a:stretch/>
          </p:blipFill>
          <p:spPr>
            <a:xfrm>
              <a:off x="340944" y="7723526"/>
              <a:ext cx="15933275" cy="17879674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150D00E-BDAE-D73E-EE11-2F03756C52B4}"/>
                </a:ext>
              </a:extLst>
            </p:cNvPr>
            <p:cNvSpPr/>
            <p:nvPr/>
          </p:nvSpPr>
          <p:spPr>
            <a:xfrm>
              <a:off x="15811500" y="11264900"/>
              <a:ext cx="723900" cy="888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9" name="Picture 8" descr="A collage of images of a city&#10;&#10;Description automatically generated">
              <a:extLst>
                <a:ext uri="{FF2B5EF4-FFF2-40B4-BE49-F238E27FC236}">
                  <a16:creationId xmlns:a16="http://schemas.microsoft.com/office/drawing/2014/main" id="{40E921B1-A0BA-FEA9-7D42-BC8BF7D730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0377"/>
            <a:stretch/>
          </p:blipFill>
          <p:spPr>
            <a:xfrm>
              <a:off x="26750240" y="5916622"/>
              <a:ext cx="16800016" cy="20702578"/>
            </a:xfrm>
            <a:prstGeom prst="rect">
              <a:avLst/>
            </a:prstGeom>
          </p:spPr>
        </p:pic>
        <p:pic>
          <p:nvPicPr>
            <p:cNvPr id="5" name="Picture 4" descr="A graph and diagram of different types of soil&#10;&#10;Description automatically generated with medium confidence">
              <a:extLst>
                <a:ext uri="{FF2B5EF4-FFF2-40B4-BE49-F238E27FC236}">
                  <a16:creationId xmlns:a16="http://schemas.microsoft.com/office/drawing/2014/main" id="{4466AD63-0207-E705-5643-7A5808DE81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3858"/>
            <a:stretch/>
          </p:blipFill>
          <p:spPr>
            <a:xfrm>
              <a:off x="15600390" y="11891033"/>
              <a:ext cx="11149850" cy="10410167"/>
            </a:xfrm>
            <a:prstGeom prst="rect">
              <a:avLst/>
            </a:prstGeom>
          </p:spPr>
        </p:pic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7E5B060C-7FFE-9DE0-E73A-67845682675B}"/>
                </a:ext>
              </a:extLst>
            </p:cNvPr>
            <p:cNvCxnSpPr>
              <a:cxnSpLocks/>
            </p:cNvCxnSpPr>
            <p:nvPr/>
          </p:nvCxnSpPr>
          <p:spPr>
            <a:xfrm>
              <a:off x="13851467" y="11882566"/>
              <a:ext cx="2497666" cy="0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E0B2990F-093E-0E57-C6B0-B7593E86CE62}"/>
                </a:ext>
              </a:extLst>
            </p:cNvPr>
            <p:cNvCxnSpPr>
              <a:cxnSpLocks/>
            </p:cNvCxnSpPr>
            <p:nvPr/>
          </p:nvCxnSpPr>
          <p:spPr>
            <a:xfrm>
              <a:off x="12526434" y="20874166"/>
              <a:ext cx="3285066" cy="0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3243FBE-368D-4FC9-1437-3E02B295C8C7}"/>
                </a:ext>
              </a:extLst>
            </p:cNvPr>
            <p:cNvSpPr/>
            <p:nvPr/>
          </p:nvSpPr>
          <p:spPr>
            <a:xfrm>
              <a:off x="20205700" y="21412201"/>
              <a:ext cx="1460500" cy="888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</p:spTree>
    <p:extLst>
      <p:ext uri="{BB962C8B-B14F-4D97-AF65-F5344CB8AC3E}">
        <p14:creationId xmlns:p14="http://schemas.microsoft.com/office/powerpoint/2010/main" val="2860189238"/>
      </p:ext>
    </p:extLst>
  </p:cSld>
  <p:clrMapOvr>
    <a:masterClrMapping/>
  </p:clrMapOvr>
</p:sld>
</file>

<file path=ppt/theme/theme1.xml><?xml version="1.0" encoding="utf-8"?>
<a:theme xmlns:a="http://schemas.openxmlformats.org/drawingml/2006/main" name="Research Poster Templat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803</TotalTime>
  <Words>0</Words>
  <Application>Microsoft Office PowerPoint</Application>
  <PresentationFormat>Custom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Research Poster Template</vt:lpstr>
      <vt:lpstr>Office Theme</vt:lpstr>
      <vt:lpstr>PowerPoint Presentation</vt:lpstr>
    </vt:vector>
  </TitlesOfParts>
  <Manager/>
  <Company>© University at Buffalo</Company>
  <LinksUpToDate>false</LinksUpToDate>
  <SharedDoc>false</SharedDoc>
  <HyperlinkBase>www.buffalo.edu/brand</HyperlinkBase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UB Research Poster Template</dc:title>
  <dc:subject/>
  <dc:creator>canng</dc:creator>
  <cp:keywords/>
  <dc:description/>
  <cp:lastModifiedBy>Trong Can Nguyen</cp:lastModifiedBy>
  <cp:revision>285</cp:revision>
  <cp:lastPrinted>2016-09-29T19:48:31Z</cp:lastPrinted>
  <dcterms:created xsi:type="dcterms:W3CDTF">2016-09-29T18:43:16Z</dcterms:created>
  <dcterms:modified xsi:type="dcterms:W3CDTF">2024-02-22T12:43:09Z</dcterms:modified>
  <cp:category/>
</cp:coreProperties>
</file>